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0" r:id="rId4"/>
    <p:sldId id="259" r:id="rId5"/>
    <p:sldId id="261" r:id="rId6"/>
    <p:sldId id="260" r:id="rId7"/>
    <p:sldId id="271" r:id="rId8"/>
    <p:sldId id="272" r:id="rId9"/>
    <p:sldId id="273" r:id="rId10"/>
    <p:sldId id="263" r:id="rId11"/>
    <p:sldId id="265" r:id="rId12"/>
    <p:sldId id="268" r:id="rId13"/>
    <p:sldId id="269" r:id="rId14"/>
  </p:sldIdLst>
  <p:sldSz cx="9144000" cy="6858000" type="screen4x3"/>
  <p:notesSz cx="7077075" cy="9051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>
      <p:cViewPr varScale="1">
        <p:scale>
          <a:sx n="83" d="100"/>
          <a:sy n="83" d="100"/>
        </p:scale>
        <p:origin x="-108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15"/>
        <p:guide pos="209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87179" tIns="43589" rIns="87179" bIns="43589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87179" tIns="43589" rIns="87179" bIns="43589" rtlCol="0"/>
          <a:lstStyle>
            <a:lvl1pPr algn="r">
              <a:defRPr sz="1100"/>
            </a:lvl1pPr>
          </a:lstStyle>
          <a:p>
            <a:pPr>
              <a:defRPr/>
            </a:pPr>
            <a:fld id="{5BF405FB-DD19-411D-BA64-4F6E69CC84AE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87179" tIns="43589" rIns="87179" bIns="43589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87179" tIns="43589" rIns="87179" bIns="43589" rtlCol="0" anchor="b"/>
          <a:lstStyle>
            <a:lvl1pPr algn="r">
              <a:defRPr sz="1100"/>
            </a:lvl1pPr>
          </a:lstStyle>
          <a:p>
            <a:pPr>
              <a:defRPr/>
            </a:pPr>
            <a:fld id="{15D1552A-4BCB-451E-8331-2E6790B7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7077075" cy="9051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87179" tIns="43589" rIns="87179" bIns="43589" anchor="ctr"/>
          <a:lstStyle/>
          <a:p>
            <a:endParaRPr lang="en-US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7077075" cy="90519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7179" tIns="43589" rIns="87179" bIns="43589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63875" cy="449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27" tIns="45992" rIns="92327" bIns="45992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35894" algn="l"/>
                <a:tab pos="871789" algn="l"/>
                <a:tab pos="1307683" algn="l"/>
                <a:tab pos="1743578" algn="l"/>
                <a:tab pos="2179472" algn="l"/>
                <a:tab pos="2615367" algn="l"/>
                <a:tab pos="3051261" algn="l"/>
                <a:tab pos="3487156" algn="l"/>
                <a:tab pos="3923050" algn="l"/>
                <a:tab pos="4358945" algn="l"/>
                <a:tab pos="4794839" algn="l"/>
                <a:tab pos="5230734" algn="l"/>
                <a:tab pos="5666628" algn="l"/>
                <a:tab pos="6102523" algn="l"/>
                <a:tab pos="6538417" algn="l"/>
                <a:tab pos="6974312" algn="l"/>
                <a:tab pos="7410206" algn="l"/>
                <a:tab pos="7846101" algn="l"/>
                <a:tab pos="8281995" algn="l"/>
                <a:tab pos="871789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08438" y="0"/>
            <a:ext cx="3063875" cy="449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27" tIns="45992" rIns="92327" bIns="45992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35894" algn="l"/>
                <a:tab pos="871789" algn="l"/>
                <a:tab pos="1307683" algn="l"/>
                <a:tab pos="1743578" algn="l"/>
                <a:tab pos="2179472" algn="l"/>
                <a:tab pos="2615367" algn="l"/>
                <a:tab pos="3051261" algn="l"/>
                <a:tab pos="3487156" algn="l"/>
                <a:tab pos="3923050" algn="l"/>
                <a:tab pos="4358945" algn="l"/>
                <a:tab pos="4794839" algn="l"/>
                <a:tab pos="5230734" algn="l"/>
                <a:tab pos="5666628" algn="l"/>
                <a:tab pos="6102523" algn="l"/>
                <a:tab pos="6538417" algn="l"/>
                <a:tab pos="6974312" algn="l"/>
                <a:tab pos="7410206" algn="l"/>
                <a:tab pos="7846101" algn="l"/>
                <a:tab pos="8281995" algn="l"/>
                <a:tab pos="871789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276350" y="679450"/>
            <a:ext cx="4521200" cy="3390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300538"/>
            <a:ext cx="5657850" cy="406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27" tIns="45992" rIns="92327" bIns="4599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597900"/>
            <a:ext cx="3063875" cy="449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27" tIns="45992" rIns="92327" bIns="45992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35894" algn="l"/>
                <a:tab pos="871789" algn="l"/>
                <a:tab pos="1307683" algn="l"/>
                <a:tab pos="1743578" algn="l"/>
                <a:tab pos="2179472" algn="l"/>
                <a:tab pos="2615367" algn="l"/>
                <a:tab pos="3051261" algn="l"/>
                <a:tab pos="3487156" algn="l"/>
                <a:tab pos="3923050" algn="l"/>
                <a:tab pos="4358945" algn="l"/>
                <a:tab pos="4794839" algn="l"/>
                <a:tab pos="5230734" algn="l"/>
                <a:tab pos="5666628" algn="l"/>
                <a:tab pos="6102523" algn="l"/>
                <a:tab pos="6538417" algn="l"/>
                <a:tab pos="6974312" algn="l"/>
                <a:tab pos="7410206" algn="l"/>
                <a:tab pos="7846101" algn="l"/>
                <a:tab pos="8281995" algn="l"/>
                <a:tab pos="871789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08438" y="8597900"/>
            <a:ext cx="3063875" cy="449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27" tIns="45992" rIns="92327" bIns="45992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35894" algn="l"/>
                <a:tab pos="871789" algn="l"/>
                <a:tab pos="1307683" algn="l"/>
                <a:tab pos="1743578" algn="l"/>
                <a:tab pos="2179472" algn="l"/>
                <a:tab pos="2615367" algn="l"/>
                <a:tab pos="3051261" algn="l"/>
                <a:tab pos="3487156" algn="l"/>
                <a:tab pos="3923050" algn="l"/>
                <a:tab pos="4358945" algn="l"/>
                <a:tab pos="4794839" algn="l"/>
                <a:tab pos="5230734" algn="l"/>
                <a:tab pos="5666628" algn="l"/>
                <a:tab pos="6102523" algn="l"/>
                <a:tab pos="6538417" algn="l"/>
                <a:tab pos="6974312" algn="l"/>
                <a:tab pos="7410206" algn="l"/>
                <a:tab pos="7846101" algn="l"/>
                <a:tab pos="8281995" algn="l"/>
                <a:tab pos="871789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4C7880A5-F21C-4836-A047-92E351F61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34975" algn="l"/>
                <a:tab pos="871538" algn="l"/>
                <a:tab pos="1306513" algn="l"/>
                <a:tab pos="1743075" algn="l"/>
                <a:tab pos="2178050" algn="l"/>
                <a:tab pos="2614613" algn="l"/>
                <a:tab pos="3051175" algn="l"/>
                <a:tab pos="3486150" algn="l"/>
                <a:tab pos="3922713" algn="l"/>
                <a:tab pos="4357688" algn="l"/>
                <a:tab pos="4794250" algn="l"/>
                <a:tab pos="5229225" algn="l"/>
                <a:tab pos="5665788" algn="l"/>
                <a:tab pos="6102350" algn="l"/>
                <a:tab pos="6537325" algn="l"/>
                <a:tab pos="6973888" algn="l"/>
                <a:tab pos="7408863" algn="l"/>
                <a:tab pos="7845425" algn="l"/>
                <a:tab pos="8281988" algn="l"/>
                <a:tab pos="8716963" algn="l"/>
              </a:tabLst>
            </a:pPr>
            <a:fld id="{0E2D1049-FAE2-4481-B9FE-D2E6A34586AC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  <a:tabLst>
                  <a:tab pos="0" algn="l"/>
                  <a:tab pos="434975" algn="l"/>
                  <a:tab pos="871538" algn="l"/>
                  <a:tab pos="1306513" algn="l"/>
                  <a:tab pos="1743075" algn="l"/>
                  <a:tab pos="2178050" algn="l"/>
                  <a:tab pos="2614613" algn="l"/>
                  <a:tab pos="3051175" algn="l"/>
                  <a:tab pos="3486150" algn="l"/>
                  <a:tab pos="3922713" algn="l"/>
                  <a:tab pos="4357688" algn="l"/>
                  <a:tab pos="4794250" algn="l"/>
                  <a:tab pos="5229225" algn="l"/>
                  <a:tab pos="5665788" algn="l"/>
                  <a:tab pos="6102350" algn="l"/>
                  <a:tab pos="6537325" algn="l"/>
                  <a:tab pos="6973888" algn="l"/>
                  <a:tab pos="7408863" algn="l"/>
                  <a:tab pos="7845425" algn="l"/>
                  <a:tab pos="8281988" algn="l"/>
                  <a:tab pos="8716963" algn="l"/>
                </a:tabLst>
              </a:pPr>
              <a:t>1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216025" y="679450"/>
            <a:ext cx="4645025" cy="3394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179" tIns="43589" rIns="87179" bIns="43589" anchor="ctr"/>
          <a:lstStyle/>
          <a:p>
            <a:endParaRPr lang="en-US"/>
          </a:p>
        </p:txBody>
      </p:sp>
      <p:sp>
        <p:nvSpPr>
          <p:cNvPr id="16388" name="Rectangle 2"/>
          <p:cNvSpPr>
            <a:spLocks noChangeArrowheads="1"/>
          </p:cNvSpPr>
          <p:nvPr>
            <p:ph type="body"/>
          </p:nvPr>
        </p:nvSpPr>
        <p:spPr>
          <a:xfrm>
            <a:off x="708025" y="4300538"/>
            <a:ext cx="5659438" cy="4162425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34975" algn="l"/>
                <a:tab pos="871538" algn="l"/>
                <a:tab pos="1306513" algn="l"/>
                <a:tab pos="1743075" algn="l"/>
                <a:tab pos="2178050" algn="l"/>
                <a:tab pos="2614613" algn="l"/>
                <a:tab pos="3051175" algn="l"/>
                <a:tab pos="3486150" algn="l"/>
                <a:tab pos="3922713" algn="l"/>
                <a:tab pos="4357688" algn="l"/>
                <a:tab pos="4794250" algn="l"/>
                <a:tab pos="5229225" algn="l"/>
                <a:tab pos="5665788" algn="l"/>
                <a:tab pos="6102350" algn="l"/>
                <a:tab pos="6537325" algn="l"/>
                <a:tab pos="6973888" algn="l"/>
                <a:tab pos="7408863" algn="l"/>
                <a:tab pos="7845425" algn="l"/>
                <a:tab pos="8281988" algn="l"/>
                <a:tab pos="8716963" algn="l"/>
              </a:tabLst>
            </a:pPr>
            <a:fld id="{6052AD06-B7FE-4B23-AA7B-55F355ECB502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  <a:tabLst>
                  <a:tab pos="0" algn="l"/>
                  <a:tab pos="434975" algn="l"/>
                  <a:tab pos="871538" algn="l"/>
                  <a:tab pos="1306513" algn="l"/>
                  <a:tab pos="1743075" algn="l"/>
                  <a:tab pos="2178050" algn="l"/>
                  <a:tab pos="2614613" algn="l"/>
                  <a:tab pos="3051175" algn="l"/>
                  <a:tab pos="3486150" algn="l"/>
                  <a:tab pos="3922713" algn="l"/>
                  <a:tab pos="4357688" algn="l"/>
                  <a:tab pos="4794250" algn="l"/>
                  <a:tab pos="5229225" algn="l"/>
                  <a:tab pos="5665788" algn="l"/>
                  <a:tab pos="6102350" algn="l"/>
                  <a:tab pos="6537325" algn="l"/>
                  <a:tab pos="6973888" algn="l"/>
                  <a:tab pos="7408863" algn="l"/>
                  <a:tab pos="7845425" algn="l"/>
                  <a:tab pos="8281988" algn="l"/>
                  <a:tab pos="8716963" algn="l"/>
                </a:tabLst>
              </a:pPr>
              <a:t>10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216025" y="679450"/>
            <a:ext cx="4645025" cy="3394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179" tIns="43589" rIns="87179" bIns="43589" anchor="ctr"/>
          <a:lstStyle/>
          <a:p>
            <a:endParaRPr lang="en-US"/>
          </a:p>
        </p:txBody>
      </p:sp>
      <p:sp>
        <p:nvSpPr>
          <p:cNvPr id="25604" name="Rectangle 2"/>
          <p:cNvSpPr>
            <a:spLocks noChangeArrowheads="1"/>
          </p:cNvSpPr>
          <p:nvPr>
            <p:ph type="body"/>
          </p:nvPr>
        </p:nvSpPr>
        <p:spPr>
          <a:xfrm>
            <a:off x="708025" y="4300538"/>
            <a:ext cx="5659438" cy="4162425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34975" algn="l"/>
                <a:tab pos="871538" algn="l"/>
                <a:tab pos="1306513" algn="l"/>
                <a:tab pos="1743075" algn="l"/>
                <a:tab pos="2178050" algn="l"/>
                <a:tab pos="2614613" algn="l"/>
                <a:tab pos="3051175" algn="l"/>
                <a:tab pos="3486150" algn="l"/>
                <a:tab pos="3922713" algn="l"/>
                <a:tab pos="4357688" algn="l"/>
                <a:tab pos="4794250" algn="l"/>
                <a:tab pos="5229225" algn="l"/>
                <a:tab pos="5665788" algn="l"/>
                <a:tab pos="6102350" algn="l"/>
                <a:tab pos="6537325" algn="l"/>
                <a:tab pos="6973888" algn="l"/>
                <a:tab pos="7408863" algn="l"/>
                <a:tab pos="7845425" algn="l"/>
                <a:tab pos="8281988" algn="l"/>
                <a:tab pos="8716963" algn="l"/>
              </a:tabLst>
            </a:pPr>
            <a:fld id="{FF3B099A-4519-4A48-840A-1DDCD7B8944A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  <a:tabLst>
                  <a:tab pos="0" algn="l"/>
                  <a:tab pos="434975" algn="l"/>
                  <a:tab pos="871538" algn="l"/>
                  <a:tab pos="1306513" algn="l"/>
                  <a:tab pos="1743075" algn="l"/>
                  <a:tab pos="2178050" algn="l"/>
                  <a:tab pos="2614613" algn="l"/>
                  <a:tab pos="3051175" algn="l"/>
                  <a:tab pos="3486150" algn="l"/>
                  <a:tab pos="3922713" algn="l"/>
                  <a:tab pos="4357688" algn="l"/>
                  <a:tab pos="4794250" algn="l"/>
                  <a:tab pos="5229225" algn="l"/>
                  <a:tab pos="5665788" algn="l"/>
                  <a:tab pos="6102350" algn="l"/>
                  <a:tab pos="6537325" algn="l"/>
                  <a:tab pos="6973888" algn="l"/>
                  <a:tab pos="7408863" algn="l"/>
                  <a:tab pos="7845425" algn="l"/>
                  <a:tab pos="8281988" algn="l"/>
                  <a:tab pos="8716963" algn="l"/>
                </a:tabLst>
              </a:pPr>
              <a:t>11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216025" y="679450"/>
            <a:ext cx="4645025" cy="3394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179" tIns="43589" rIns="87179" bIns="43589" anchor="ctr"/>
          <a:lstStyle/>
          <a:p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>
            <p:ph type="body"/>
          </p:nvPr>
        </p:nvSpPr>
        <p:spPr>
          <a:xfrm>
            <a:off x="708025" y="4300538"/>
            <a:ext cx="5659438" cy="4162425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34975" algn="l"/>
                <a:tab pos="871538" algn="l"/>
                <a:tab pos="1306513" algn="l"/>
                <a:tab pos="1743075" algn="l"/>
                <a:tab pos="2178050" algn="l"/>
                <a:tab pos="2614613" algn="l"/>
                <a:tab pos="3051175" algn="l"/>
                <a:tab pos="3486150" algn="l"/>
                <a:tab pos="3922713" algn="l"/>
                <a:tab pos="4357688" algn="l"/>
                <a:tab pos="4794250" algn="l"/>
                <a:tab pos="5229225" algn="l"/>
                <a:tab pos="5665788" algn="l"/>
                <a:tab pos="6102350" algn="l"/>
                <a:tab pos="6537325" algn="l"/>
                <a:tab pos="6973888" algn="l"/>
                <a:tab pos="7408863" algn="l"/>
                <a:tab pos="7845425" algn="l"/>
                <a:tab pos="8281988" algn="l"/>
                <a:tab pos="8716963" algn="l"/>
              </a:tabLst>
            </a:pPr>
            <a:fld id="{C7BD3DEB-BBD3-448E-B831-7D815C0D7877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  <a:tabLst>
                  <a:tab pos="0" algn="l"/>
                  <a:tab pos="434975" algn="l"/>
                  <a:tab pos="871538" algn="l"/>
                  <a:tab pos="1306513" algn="l"/>
                  <a:tab pos="1743075" algn="l"/>
                  <a:tab pos="2178050" algn="l"/>
                  <a:tab pos="2614613" algn="l"/>
                  <a:tab pos="3051175" algn="l"/>
                  <a:tab pos="3486150" algn="l"/>
                  <a:tab pos="3922713" algn="l"/>
                  <a:tab pos="4357688" algn="l"/>
                  <a:tab pos="4794250" algn="l"/>
                  <a:tab pos="5229225" algn="l"/>
                  <a:tab pos="5665788" algn="l"/>
                  <a:tab pos="6102350" algn="l"/>
                  <a:tab pos="6537325" algn="l"/>
                  <a:tab pos="6973888" algn="l"/>
                  <a:tab pos="7408863" algn="l"/>
                  <a:tab pos="7845425" algn="l"/>
                  <a:tab pos="8281988" algn="l"/>
                  <a:tab pos="8716963" algn="l"/>
                </a:tabLst>
              </a:pPr>
              <a:t>12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216025" y="679450"/>
            <a:ext cx="4645025" cy="3394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179" tIns="43589" rIns="87179" bIns="43589" anchor="ctr"/>
          <a:lstStyle/>
          <a:p>
            <a:endParaRPr lang="en-US"/>
          </a:p>
        </p:txBody>
      </p:sp>
      <p:sp>
        <p:nvSpPr>
          <p:cNvPr id="27652" name="Rectangle 2"/>
          <p:cNvSpPr>
            <a:spLocks noChangeArrowheads="1"/>
          </p:cNvSpPr>
          <p:nvPr>
            <p:ph type="body"/>
          </p:nvPr>
        </p:nvSpPr>
        <p:spPr>
          <a:xfrm>
            <a:off x="708025" y="4300538"/>
            <a:ext cx="5659438" cy="4162425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34975" algn="l"/>
                <a:tab pos="871538" algn="l"/>
                <a:tab pos="1306513" algn="l"/>
                <a:tab pos="1743075" algn="l"/>
                <a:tab pos="2178050" algn="l"/>
                <a:tab pos="2614613" algn="l"/>
                <a:tab pos="3051175" algn="l"/>
                <a:tab pos="3486150" algn="l"/>
                <a:tab pos="3922713" algn="l"/>
                <a:tab pos="4357688" algn="l"/>
                <a:tab pos="4794250" algn="l"/>
                <a:tab pos="5229225" algn="l"/>
                <a:tab pos="5665788" algn="l"/>
                <a:tab pos="6102350" algn="l"/>
                <a:tab pos="6537325" algn="l"/>
                <a:tab pos="6973888" algn="l"/>
                <a:tab pos="7408863" algn="l"/>
                <a:tab pos="7845425" algn="l"/>
                <a:tab pos="8281988" algn="l"/>
                <a:tab pos="8716963" algn="l"/>
              </a:tabLst>
            </a:pPr>
            <a:fld id="{5237CC74-3B48-46F6-9BD7-8F8C59A8803C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  <a:tabLst>
                  <a:tab pos="0" algn="l"/>
                  <a:tab pos="434975" algn="l"/>
                  <a:tab pos="871538" algn="l"/>
                  <a:tab pos="1306513" algn="l"/>
                  <a:tab pos="1743075" algn="l"/>
                  <a:tab pos="2178050" algn="l"/>
                  <a:tab pos="2614613" algn="l"/>
                  <a:tab pos="3051175" algn="l"/>
                  <a:tab pos="3486150" algn="l"/>
                  <a:tab pos="3922713" algn="l"/>
                  <a:tab pos="4357688" algn="l"/>
                  <a:tab pos="4794250" algn="l"/>
                  <a:tab pos="5229225" algn="l"/>
                  <a:tab pos="5665788" algn="l"/>
                  <a:tab pos="6102350" algn="l"/>
                  <a:tab pos="6537325" algn="l"/>
                  <a:tab pos="6973888" algn="l"/>
                  <a:tab pos="7408863" algn="l"/>
                  <a:tab pos="7845425" algn="l"/>
                  <a:tab pos="8281988" algn="l"/>
                  <a:tab pos="8716963" algn="l"/>
                </a:tabLst>
              </a:pPr>
              <a:t>13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216025" y="679450"/>
            <a:ext cx="4645025" cy="3394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179" tIns="43589" rIns="87179" bIns="43589" anchor="ctr"/>
          <a:lstStyle/>
          <a:p>
            <a:endParaRPr lang="en-US"/>
          </a:p>
        </p:txBody>
      </p:sp>
      <p:sp>
        <p:nvSpPr>
          <p:cNvPr id="28676" name="Rectangle 2"/>
          <p:cNvSpPr>
            <a:spLocks noChangeArrowheads="1"/>
          </p:cNvSpPr>
          <p:nvPr>
            <p:ph type="body"/>
          </p:nvPr>
        </p:nvSpPr>
        <p:spPr>
          <a:xfrm>
            <a:off x="708025" y="4300538"/>
            <a:ext cx="5659438" cy="4162425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34975" algn="l"/>
                <a:tab pos="871538" algn="l"/>
                <a:tab pos="1306513" algn="l"/>
                <a:tab pos="1743075" algn="l"/>
                <a:tab pos="2178050" algn="l"/>
                <a:tab pos="2614613" algn="l"/>
                <a:tab pos="3051175" algn="l"/>
                <a:tab pos="3486150" algn="l"/>
                <a:tab pos="3922713" algn="l"/>
                <a:tab pos="4357688" algn="l"/>
                <a:tab pos="4794250" algn="l"/>
                <a:tab pos="5229225" algn="l"/>
                <a:tab pos="5665788" algn="l"/>
                <a:tab pos="6102350" algn="l"/>
                <a:tab pos="6537325" algn="l"/>
                <a:tab pos="6973888" algn="l"/>
                <a:tab pos="7408863" algn="l"/>
                <a:tab pos="7845425" algn="l"/>
                <a:tab pos="8281988" algn="l"/>
                <a:tab pos="8716963" algn="l"/>
              </a:tabLst>
            </a:pPr>
            <a:fld id="{664FAF13-AD22-43AC-AAAD-704A118176C3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  <a:tabLst>
                  <a:tab pos="0" algn="l"/>
                  <a:tab pos="434975" algn="l"/>
                  <a:tab pos="871538" algn="l"/>
                  <a:tab pos="1306513" algn="l"/>
                  <a:tab pos="1743075" algn="l"/>
                  <a:tab pos="2178050" algn="l"/>
                  <a:tab pos="2614613" algn="l"/>
                  <a:tab pos="3051175" algn="l"/>
                  <a:tab pos="3486150" algn="l"/>
                  <a:tab pos="3922713" algn="l"/>
                  <a:tab pos="4357688" algn="l"/>
                  <a:tab pos="4794250" algn="l"/>
                  <a:tab pos="5229225" algn="l"/>
                  <a:tab pos="5665788" algn="l"/>
                  <a:tab pos="6102350" algn="l"/>
                  <a:tab pos="6537325" algn="l"/>
                  <a:tab pos="6973888" algn="l"/>
                  <a:tab pos="7408863" algn="l"/>
                  <a:tab pos="7845425" algn="l"/>
                  <a:tab pos="8281988" algn="l"/>
                  <a:tab pos="8716963" algn="l"/>
                </a:tabLst>
              </a:pPr>
              <a:t>2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216025" y="679450"/>
            <a:ext cx="4645025" cy="3394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179" tIns="43589" rIns="87179" bIns="43589" anchor="ctr"/>
          <a:lstStyle/>
          <a:p>
            <a:endParaRPr lang="en-US"/>
          </a:p>
        </p:txBody>
      </p:sp>
      <p:sp>
        <p:nvSpPr>
          <p:cNvPr id="17412" name="Rectangle 2"/>
          <p:cNvSpPr>
            <a:spLocks noChangeArrowheads="1"/>
          </p:cNvSpPr>
          <p:nvPr>
            <p:ph type="body"/>
          </p:nvPr>
        </p:nvSpPr>
        <p:spPr>
          <a:xfrm>
            <a:off x="708025" y="4300538"/>
            <a:ext cx="5659438" cy="4162425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276350" y="679450"/>
            <a:ext cx="4524375" cy="339407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300538"/>
            <a:ext cx="5661025" cy="4071937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34975" algn="l"/>
                <a:tab pos="871538" algn="l"/>
                <a:tab pos="1306513" algn="l"/>
                <a:tab pos="1743075" algn="l"/>
                <a:tab pos="2178050" algn="l"/>
                <a:tab pos="2614613" algn="l"/>
                <a:tab pos="3051175" algn="l"/>
                <a:tab pos="3486150" algn="l"/>
                <a:tab pos="3922713" algn="l"/>
                <a:tab pos="4357688" algn="l"/>
                <a:tab pos="4794250" algn="l"/>
                <a:tab pos="5229225" algn="l"/>
                <a:tab pos="5665788" algn="l"/>
                <a:tab pos="6102350" algn="l"/>
                <a:tab pos="6537325" algn="l"/>
                <a:tab pos="6973888" algn="l"/>
                <a:tab pos="7408863" algn="l"/>
                <a:tab pos="7845425" algn="l"/>
                <a:tab pos="8281988" algn="l"/>
                <a:tab pos="8716963" algn="l"/>
              </a:tabLst>
            </a:pPr>
            <a:fld id="{878CAC27-8872-461E-85BC-D045621D819F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  <a:tabLst>
                  <a:tab pos="0" algn="l"/>
                  <a:tab pos="434975" algn="l"/>
                  <a:tab pos="871538" algn="l"/>
                  <a:tab pos="1306513" algn="l"/>
                  <a:tab pos="1743075" algn="l"/>
                  <a:tab pos="2178050" algn="l"/>
                  <a:tab pos="2614613" algn="l"/>
                  <a:tab pos="3051175" algn="l"/>
                  <a:tab pos="3486150" algn="l"/>
                  <a:tab pos="3922713" algn="l"/>
                  <a:tab pos="4357688" algn="l"/>
                  <a:tab pos="4794250" algn="l"/>
                  <a:tab pos="5229225" algn="l"/>
                  <a:tab pos="5665788" algn="l"/>
                  <a:tab pos="6102350" algn="l"/>
                  <a:tab pos="6537325" algn="l"/>
                  <a:tab pos="6973888" algn="l"/>
                  <a:tab pos="7408863" algn="l"/>
                  <a:tab pos="7845425" algn="l"/>
                  <a:tab pos="8281988" algn="l"/>
                  <a:tab pos="8716963" algn="l"/>
                </a:tabLst>
              </a:pPr>
              <a:t>4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216025" y="679450"/>
            <a:ext cx="4645025" cy="3394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179" tIns="43589" rIns="87179" bIns="43589" anchor="ctr"/>
          <a:lstStyle/>
          <a:p>
            <a:endParaRPr lang="en-US"/>
          </a:p>
        </p:txBody>
      </p:sp>
      <p:sp>
        <p:nvSpPr>
          <p:cNvPr id="19460" name="Rectangle 2"/>
          <p:cNvSpPr>
            <a:spLocks noChangeArrowheads="1"/>
          </p:cNvSpPr>
          <p:nvPr>
            <p:ph type="body"/>
          </p:nvPr>
        </p:nvSpPr>
        <p:spPr>
          <a:xfrm>
            <a:off x="708025" y="4300538"/>
            <a:ext cx="5659438" cy="4162425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34975" algn="l"/>
                <a:tab pos="871538" algn="l"/>
                <a:tab pos="1306513" algn="l"/>
                <a:tab pos="1743075" algn="l"/>
                <a:tab pos="2178050" algn="l"/>
                <a:tab pos="2614613" algn="l"/>
                <a:tab pos="3051175" algn="l"/>
                <a:tab pos="3486150" algn="l"/>
                <a:tab pos="3922713" algn="l"/>
                <a:tab pos="4357688" algn="l"/>
                <a:tab pos="4794250" algn="l"/>
                <a:tab pos="5229225" algn="l"/>
                <a:tab pos="5665788" algn="l"/>
                <a:tab pos="6102350" algn="l"/>
                <a:tab pos="6537325" algn="l"/>
                <a:tab pos="6973888" algn="l"/>
                <a:tab pos="7408863" algn="l"/>
                <a:tab pos="7845425" algn="l"/>
                <a:tab pos="8281988" algn="l"/>
                <a:tab pos="8716963" algn="l"/>
              </a:tabLst>
            </a:pPr>
            <a:fld id="{9AB804C6-866F-4489-8C3E-532EDF6E7538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  <a:tabLst>
                  <a:tab pos="0" algn="l"/>
                  <a:tab pos="434975" algn="l"/>
                  <a:tab pos="871538" algn="l"/>
                  <a:tab pos="1306513" algn="l"/>
                  <a:tab pos="1743075" algn="l"/>
                  <a:tab pos="2178050" algn="l"/>
                  <a:tab pos="2614613" algn="l"/>
                  <a:tab pos="3051175" algn="l"/>
                  <a:tab pos="3486150" algn="l"/>
                  <a:tab pos="3922713" algn="l"/>
                  <a:tab pos="4357688" algn="l"/>
                  <a:tab pos="4794250" algn="l"/>
                  <a:tab pos="5229225" algn="l"/>
                  <a:tab pos="5665788" algn="l"/>
                  <a:tab pos="6102350" algn="l"/>
                  <a:tab pos="6537325" algn="l"/>
                  <a:tab pos="6973888" algn="l"/>
                  <a:tab pos="7408863" algn="l"/>
                  <a:tab pos="7845425" algn="l"/>
                  <a:tab pos="8281988" algn="l"/>
                  <a:tab pos="8716963" algn="l"/>
                </a:tabLst>
              </a:pPr>
              <a:t>5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216025" y="679450"/>
            <a:ext cx="4645025" cy="3394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179" tIns="43589" rIns="87179" bIns="43589" anchor="ctr"/>
          <a:lstStyle/>
          <a:p>
            <a:endParaRPr lang="en-US"/>
          </a:p>
        </p:txBody>
      </p:sp>
      <p:sp>
        <p:nvSpPr>
          <p:cNvPr id="20484" name="Rectangle 2"/>
          <p:cNvSpPr>
            <a:spLocks noChangeArrowheads="1"/>
          </p:cNvSpPr>
          <p:nvPr>
            <p:ph type="body"/>
          </p:nvPr>
        </p:nvSpPr>
        <p:spPr>
          <a:xfrm>
            <a:off x="708025" y="4300538"/>
            <a:ext cx="5659438" cy="4162425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34975" algn="l"/>
                <a:tab pos="871538" algn="l"/>
                <a:tab pos="1306513" algn="l"/>
                <a:tab pos="1743075" algn="l"/>
                <a:tab pos="2178050" algn="l"/>
                <a:tab pos="2614613" algn="l"/>
                <a:tab pos="3051175" algn="l"/>
                <a:tab pos="3486150" algn="l"/>
                <a:tab pos="3922713" algn="l"/>
                <a:tab pos="4357688" algn="l"/>
                <a:tab pos="4794250" algn="l"/>
                <a:tab pos="5229225" algn="l"/>
                <a:tab pos="5665788" algn="l"/>
                <a:tab pos="6102350" algn="l"/>
                <a:tab pos="6537325" algn="l"/>
                <a:tab pos="6973888" algn="l"/>
                <a:tab pos="7408863" algn="l"/>
                <a:tab pos="7845425" algn="l"/>
                <a:tab pos="8281988" algn="l"/>
                <a:tab pos="8716963" algn="l"/>
              </a:tabLst>
            </a:pPr>
            <a:fld id="{A12604C5-43CD-414F-B024-1E73FC810532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  <a:tabLst>
                  <a:tab pos="0" algn="l"/>
                  <a:tab pos="434975" algn="l"/>
                  <a:tab pos="871538" algn="l"/>
                  <a:tab pos="1306513" algn="l"/>
                  <a:tab pos="1743075" algn="l"/>
                  <a:tab pos="2178050" algn="l"/>
                  <a:tab pos="2614613" algn="l"/>
                  <a:tab pos="3051175" algn="l"/>
                  <a:tab pos="3486150" algn="l"/>
                  <a:tab pos="3922713" algn="l"/>
                  <a:tab pos="4357688" algn="l"/>
                  <a:tab pos="4794250" algn="l"/>
                  <a:tab pos="5229225" algn="l"/>
                  <a:tab pos="5665788" algn="l"/>
                  <a:tab pos="6102350" algn="l"/>
                  <a:tab pos="6537325" algn="l"/>
                  <a:tab pos="6973888" algn="l"/>
                  <a:tab pos="7408863" algn="l"/>
                  <a:tab pos="7845425" algn="l"/>
                  <a:tab pos="8281988" algn="l"/>
                  <a:tab pos="8716963" algn="l"/>
                </a:tabLst>
              </a:pPr>
              <a:t>6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217613" y="679450"/>
            <a:ext cx="4645025" cy="3394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179" tIns="43589" rIns="87179" bIns="43589" anchor="ctr"/>
          <a:lstStyle/>
          <a:p>
            <a:endParaRPr lang="en-US"/>
          </a:p>
        </p:txBody>
      </p:sp>
      <p:sp>
        <p:nvSpPr>
          <p:cNvPr id="21508" name="Text Box 2"/>
          <p:cNvSpPr>
            <a:spLocks noChangeArrowheads="1"/>
          </p:cNvSpPr>
          <p:nvPr>
            <p:ph type="body"/>
          </p:nvPr>
        </p:nvSpPr>
        <p:spPr>
          <a:xfrm>
            <a:off x="708025" y="4300538"/>
            <a:ext cx="5661025" cy="4071937"/>
          </a:xfrm>
          <a:noFill/>
        </p:spPr>
        <p:txBody>
          <a:bodyPr/>
          <a:lstStyle/>
          <a:p>
            <a:pPr eaLnBrk="1" hangingPunct="1">
              <a:spcBef>
                <a:spcPts val="425"/>
              </a:spcBef>
              <a:tabLst>
                <a:tab pos="0" algn="l"/>
                <a:tab pos="434975" algn="l"/>
                <a:tab pos="871538" algn="l"/>
                <a:tab pos="1306513" algn="l"/>
                <a:tab pos="1743075" algn="l"/>
                <a:tab pos="2178050" algn="l"/>
                <a:tab pos="2614613" algn="l"/>
                <a:tab pos="3051175" algn="l"/>
                <a:tab pos="3486150" algn="l"/>
                <a:tab pos="3922713" algn="l"/>
                <a:tab pos="4357688" algn="l"/>
                <a:tab pos="4794250" algn="l"/>
                <a:tab pos="5229225" algn="l"/>
                <a:tab pos="5665788" algn="l"/>
                <a:tab pos="6102350" algn="l"/>
                <a:tab pos="6537325" algn="l"/>
                <a:tab pos="6973888" algn="l"/>
                <a:tab pos="7408863" algn="l"/>
                <a:tab pos="7845425" algn="l"/>
                <a:tab pos="8281988" algn="l"/>
                <a:tab pos="8716963" algn="l"/>
              </a:tabLst>
            </a:pPr>
            <a:r>
              <a:rPr lang="en-US" smtClean="0">
                <a:latin typeface="Arial" charset="0"/>
              </a:rPr>
              <a:t>Offer special opportunities for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297BA-365F-48CA-93FA-E0A5C8733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E35CF-FFCF-416D-98BB-388D44FD1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3FC5-892C-470F-AC56-D2CE34EE8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743C-D0D5-418D-B5F1-50F247C0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D1397-21F7-4D60-A8F9-DDBEBEA31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E26C-4CDA-4DD9-8438-ED0808C93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D0A84-6D78-4703-9C52-6C74DCB68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84C28-FE4F-40AD-AB50-A3C8DDB5F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68F9-5CAD-4E7F-9CE0-AF490AE3F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3075-E10D-415E-A481-38142F075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89126-CA7E-43B3-A2A9-EA7352DE4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6087-F94C-4126-9FAB-94D2C9AE1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9C51DD62-3DC4-42B3-B8B6-71095ECB1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350" y="1371600"/>
            <a:ext cx="3289300" cy="341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87900"/>
            <a:ext cx="8229600" cy="1676400"/>
          </a:xfrm>
        </p:spPr>
        <p:txBody>
          <a:bodyPr lIns="91440" tIns="45720" rIns="91440" bIns="4572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smtClean="0"/>
              <a:t>Forging Partnerships</a:t>
            </a:r>
            <a:br>
              <a:rPr lang="en-US" sz="3200" b="1" smtClean="0"/>
            </a:br>
            <a:r>
              <a:rPr lang="en-US" sz="3200" b="1" smtClean="0"/>
              <a:t> High Twelve and Masonic Blue Lodges</a:t>
            </a:r>
            <a:br>
              <a:rPr lang="en-US" sz="3200" b="1" smtClean="0"/>
            </a:br>
            <a:r>
              <a:rPr lang="en-US" sz="3200" b="1" smtClean="0">
                <a:solidFill>
                  <a:schemeClr val="accent2"/>
                </a:solidFill>
              </a:rPr>
              <a:t>“A Call From Labor to Refreshment”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762000" y="381000"/>
            <a:ext cx="76962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dirty="0">
                <a:solidFill>
                  <a:schemeClr val="accent2"/>
                </a:solidFill>
                <a:latin typeface="+mn-lt"/>
              </a:rPr>
              <a:t>High Twelve International</a:t>
            </a:r>
          </a:p>
        </p:txBody>
      </p:sp>
    </p:spTree>
  </p:cSld>
  <p:clrMapOvr>
    <a:masterClrMapping/>
  </p:clrMapOvr>
  <p:transition advTm="1123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371600" y="5181600"/>
            <a:ext cx="64770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33400" y="1905000"/>
            <a:ext cx="7924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Initial Club was started by E.C. “Wallie” Wolcott in Sioux City, Iowa in 1921</a:t>
            </a:r>
            <a:endParaRPr lang="en-US" sz="32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" y="381000"/>
            <a:ext cx="8915400" cy="9906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smtClean="0"/>
              <a:t>History of High Twelve</a:t>
            </a:r>
            <a:endParaRPr lang="en-US" sz="2000" smtClean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685800" y="3886200"/>
            <a:ext cx="76962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Oakland, California was the second Club followed by clubs in Berkley, Santa Rosa, Fresno, Salinas, San Jose, Santa Barbara and Stockton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410200"/>
            <a:ext cx="1100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4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400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8000"/>
                            </p:stCondLst>
                          </p:cTn>
                        </p:par>
                      </p:childTnLst>
                    </p:cTn>
                  </p:par>
                  <p:par>
                    <p:cTn id="6" fill="hold" nodeType="clickPar">
                      <p:stCondLst>
                        <p:cond delay="indefinite"/>
                      </p:stCondLst>
                      <p:childTnLst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6425" cy="11398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smtClean="0"/>
              <a:t>High Twelve Emblem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58200" cy="3962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Clock: </a:t>
            </a:r>
            <a:r>
              <a:rPr lang="en-US" b="1" i="1" smtClean="0">
                <a:solidFill>
                  <a:schemeClr val="tx1"/>
                </a:solidFill>
                <a:latin typeface="Times New Roman" pitchFamily="18" charset="0"/>
              </a:rPr>
              <a:t>proclaims the Hour of High Twelve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</a:pP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Three Ascending Steps: </a:t>
            </a:r>
            <a:r>
              <a:rPr lang="en-US" b="1" i="1" smtClean="0">
                <a:solidFill>
                  <a:schemeClr val="tx1"/>
                </a:solidFill>
                <a:latin typeface="Times New Roman" pitchFamily="18" charset="0"/>
              </a:rPr>
              <a:t>Symbolize the three degrees of Masonry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</a:pP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Motto “To Talk Little” – “To Hear Much” – “To Reflect Upon Truth”: </a:t>
            </a:r>
            <a:r>
              <a:rPr lang="en-US" b="1" i="1" smtClean="0">
                <a:solidFill>
                  <a:schemeClr val="tx1"/>
                </a:solidFill>
                <a:latin typeface="Times New Roman" pitchFamily="18" charset="0"/>
              </a:rPr>
              <a:t>Can be traced to the Masonic Lodges of London in the 1700s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64770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i="1">
                <a:solidFill>
                  <a:schemeClr val="accent2"/>
                </a:solidFill>
              </a:rPr>
              <a:t>Designed by L.W. Howe, Sioux City Club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029200"/>
            <a:ext cx="1100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8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uild="p"/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smtClean="0"/>
              <a:t>An Invitation To You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 open invitation is extended to all Master Masons to visit a High Twelve Club, whether he is a local Masonic Brother or a Sojourner. </a:t>
            </a:r>
          </a:p>
          <a:p>
            <a:pPr algn="ctr" eaLnBrk="1" hangingPunct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36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b="1" smtClean="0">
                <a:solidFill>
                  <a:schemeClr val="accent2"/>
                </a:solidFill>
                <a:latin typeface="Adobe Fangsong Std R" pitchFamily="18" charset="-128"/>
              </a:rPr>
              <a:t>“</a:t>
            </a:r>
            <a:r>
              <a:rPr lang="en-US" sz="36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If you visit my Club, I will buy your meal!”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410200"/>
            <a:ext cx="1100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410200"/>
            <a:ext cx="91440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smtClean="0"/>
              <a:t>Prepared by: </a:t>
            </a:r>
            <a:br>
              <a:rPr lang="en-US" sz="2000" b="1" smtClean="0"/>
            </a:br>
            <a:r>
              <a:rPr lang="en-US" sz="2000" b="1" smtClean="0"/>
              <a:t>High Twelve International</a:t>
            </a:r>
            <a:br>
              <a:rPr lang="en-US" sz="2000" b="1" smtClean="0"/>
            </a:br>
            <a:r>
              <a:rPr lang="en-US" sz="2000" b="1" smtClean="0"/>
              <a:t>Copyright </a:t>
            </a:r>
            <a:r>
              <a:rPr lang="en-US" sz="2000" b="1" i="1" smtClean="0"/>
              <a:t>2013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410200"/>
            <a:ext cx="1100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350" y="1981200"/>
            <a:ext cx="3289300" cy="341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270125" y="3413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00"/>
                </a:solidFill>
              </a:rPr>
              <a:t>Forging Partnerships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 High Twelve and Masonic Blue Lodges</a:t>
            </a:r>
          </a:p>
        </p:txBody>
      </p:sp>
    </p:spTree>
  </p:cSld>
  <p:clrMapOvr>
    <a:masterClrMapping/>
  </p:clrMapOvr>
  <p:transition advTm="1438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smtClean="0"/>
              <a:t>What</a:t>
            </a:r>
            <a:r>
              <a:rPr lang="en-US" sz="3200" b="1" smtClean="0"/>
              <a:t> </a:t>
            </a:r>
            <a:r>
              <a:rPr lang="en-US" sz="4000" b="1" smtClean="0"/>
              <a:t>is High Twelve</a:t>
            </a:r>
            <a:r>
              <a:rPr lang="en-US" sz="4000" smtClean="0"/>
              <a:t>?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988" y="1524000"/>
            <a:ext cx="7313612" cy="609600"/>
          </a:xfrm>
        </p:spPr>
        <p:txBody>
          <a:bodyPr/>
          <a:lstStyle/>
          <a:p>
            <a:pPr algn="ctr" eaLnBrk="1" hangingPunct="1">
              <a:spcBef>
                <a:spcPts val="7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</a:rPr>
              <a:t>An association of Master Masons</a:t>
            </a:r>
            <a:endParaRPr lang="en-US" b="1" i="1" smtClean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486400"/>
            <a:ext cx="1100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6200" y="2362200"/>
            <a:ext cx="88725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Men who desire to gather in Masonic fellowship independent of the formal Ritual of Lodge 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505200" y="3581400"/>
            <a:ext cx="2135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</a:rPr>
              <a:t>But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725488" y="4267200"/>
            <a:ext cx="7694612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Masons dedicated to the service of the fraternity,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our country and our youth!</a:t>
            </a:r>
          </a:p>
        </p:txBody>
      </p:sp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3048000" y="5386388"/>
            <a:ext cx="36576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</a:rPr>
              <a:t>Bottom Line: </a:t>
            </a:r>
            <a:endParaRPr lang="en-US" sz="28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4600" y="6096000"/>
            <a:ext cx="44196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Masonry In Action!</a:t>
            </a:r>
          </a:p>
        </p:txBody>
      </p:sp>
    </p:spTree>
    <p:custDataLst>
      <p:tags r:id="rId1"/>
    </p:custDataLst>
  </p:cSld>
  <p:clrMapOvr>
    <a:masterClrMapping/>
  </p:clrMapOvr>
  <p:transition advTm="395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7" grpId="0"/>
      <p:bldP spid="3078" grpId="0"/>
      <p:bldP spid="3080" grpId="0"/>
      <p:bldP spid="308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High Twelve International Members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057400" y="1235075"/>
            <a:ext cx="5029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Tx/>
              <a:buSzTx/>
              <a:buFontTx/>
              <a:buNone/>
            </a:pPr>
            <a:r>
              <a:rPr lang="en-US" sz="3200" b="1" i="1">
                <a:solidFill>
                  <a:schemeClr val="accent2"/>
                </a:solidFill>
              </a:rPr>
              <a:t>5,000</a:t>
            </a:r>
            <a:r>
              <a:rPr lang="en-US" sz="2800" b="1" i="1">
                <a:solidFill>
                  <a:schemeClr val="accent2"/>
                </a:solidFill>
              </a:rPr>
              <a:t> Plus Master Masons</a:t>
            </a:r>
          </a:p>
        </p:txBody>
      </p:sp>
      <p:pic>
        <p:nvPicPr>
          <p:cNvPr id="4101" name="Picture 5" descr="Mason-e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410200"/>
            <a:ext cx="1100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44196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3200" b="1">
                <a:solidFill>
                  <a:schemeClr val="accent2"/>
                </a:solidFill>
              </a:rPr>
              <a:t>15 State Associations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35306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3200" b="1">
                <a:solidFill>
                  <a:schemeClr val="accent2"/>
                </a:solidFill>
              </a:rPr>
              <a:t>170 Plus Clubs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90600" y="5137150"/>
            <a:ext cx="4560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7 </a:t>
            </a:r>
            <a:r>
              <a:rPr lang="en-US" sz="3200" b="1" dirty="0">
                <a:solidFill>
                  <a:schemeClr val="accent2"/>
                </a:solidFill>
              </a:rPr>
              <a:t>Independent Clubs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47800" y="58674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2 International Countries</a:t>
            </a:r>
          </a:p>
        </p:txBody>
      </p:sp>
      <p:pic>
        <p:nvPicPr>
          <p:cNvPr id="10" name="Picture 9" descr="us map 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905000"/>
            <a:ext cx="5040636" cy="3848057"/>
          </a:xfrm>
          <a:prstGeom prst="rect">
            <a:avLst/>
          </a:prstGeom>
        </p:spPr>
      </p:pic>
    </p:spTree>
  </p:cSld>
  <p:clrMapOvr>
    <a:masterClrMapping/>
  </p:clrMapOvr>
  <p:transition advClick="0" advTm="17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i="1" smtClean="0">
                <a:latin typeface="Times New Roman" pitchFamily="18" charset="0"/>
              </a:rPr>
              <a:t>High Twelve Clubs</a:t>
            </a:r>
            <a:r>
              <a:rPr lang="en-US" sz="3600" b="1" smtClean="0"/>
              <a:t> </a:t>
            </a:r>
            <a:r>
              <a:rPr lang="en-US" sz="3600" b="1" smtClean="0">
                <a:latin typeface="Times New Roman" pitchFamily="18" charset="0"/>
              </a:rPr>
              <a:t>are chartered in the United States where the Grand Jurisdictions permit such concordant organizations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410200"/>
            <a:ext cx="1100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14400" y="3048000"/>
            <a:ext cx="73152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The local Clubs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are the foundation upon which the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State Associations are built 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chemeClr val="tx1"/>
                </a:solidFill>
                <a:latin typeface="Times New Roman" pitchFamily="18" charset="0"/>
              </a:rPr>
              <a:t>and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High Twelve International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are built upon the State Associations</a:t>
            </a:r>
          </a:p>
        </p:txBody>
      </p:sp>
    </p:spTree>
    <p:custDataLst>
      <p:tags r:id="rId1"/>
    </p:custDataLst>
  </p:cSld>
  <p:clrMapOvr>
    <a:masterClrMapping/>
  </p:clrMapOvr>
  <p:transition advTm="19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410200"/>
            <a:ext cx="1100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5344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</a:rPr>
              <a:t>High Twelvians adhere strictly to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</a:rPr>
              <a:t>Masonic Law of that jurisdiction.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7923213" cy="80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352800"/>
            <a:ext cx="8226425" cy="1981200"/>
          </a:xfrm>
        </p:spPr>
        <p:txBody>
          <a:bodyPr/>
          <a:lstStyle/>
          <a:p>
            <a:pPr marL="609600" indent="-609600">
              <a:buClr>
                <a:schemeClr val="accent2"/>
              </a:buClr>
              <a:buFont typeface="Arial" charset="0"/>
              <a:buAutoNum type="arabicPeriod"/>
            </a:pP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In the communities where each Club holds its meetings, and</a:t>
            </a:r>
          </a:p>
          <a:p>
            <a:pPr marL="609600" indent="-609600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2.   In the States where the several clubs are banded together in a common purpose. 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3400" y="2819400"/>
            <a:ext cx="80010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High Twelve </a:t>
            </a:r>
            <a:r>
              <a:rPr lang="en-US" sz="3200" b="1" i="1">
                <a:solidFill>
                  <a:schemeClr val="tx1"/>
                </a:solidFill>
                <a:latin typeface="Times New Roman" pitchFamily="18" charset="0"/>
              </a:rPr>
              <a:t>is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</a:rPr>
              <a:t>“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</a:rPr>
              <a:t>MASONRY IN ACTION”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  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4582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High Twelve affords 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</a:rPr>
              <a:t>valuable assistance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 to the Blue Lodges in whatever manners judged most needed.</a:t>
            </a:r>
          </a:p>
        </p:txBody>
      </p:sp>
      <p:sp>
        <p:nvSpPr>
          <p:cNvPr id="615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000000"/>
                </a:solidFill>
              </a:rPr>
              <a:t>In Service To Freemasonry</a:t>
            </a:r>
          </a:p>
        </p:txBody>
      </p:sp>
    </p:spTree>
    <p:custDataLst>
      <p:tags r:id="rId1"/>
    </p:custDataLst>
  </p:cSld>
  <p:clrMapOvr>
    <a:masterClrMapping/>
  </p:clrMapOvr>
  <p:transition advTm="51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7178" grpId="0" build="p"/>
      <p:bldP spid="7172" grpId="0"/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53488" cy="1219200"/>
          </a:xfrm>
        </p:spPr>
        <p:txBody>
          <a:bodyPr lIns="91440" tIns="45720" rIns="91440" bIns="4572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smtClean="0"/>
              <a:t>Forging Partnerships</a:t>
            </a:r>
            <a:br>
              <a:rPr lang="en-US" sz="4000" b="1" smtClean="0"/>
            </a:br>
            <a:r>
              <a:rPr lang="en-US" sz="4000" b="1" smtClean="0"/>
              <a:t> High Twelve and Masonic Lodges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105400" y="1066800"/>
            <a:ext cx="335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" y="1905000"/>
            <a:ext cx="8991600" cy="127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</a:rPr>
              <a:t>High Twelve Clubs offer special opportunities</a:t>
            </a:r>
          </a:p>
          <a:p>
            <a:pPr algn="ctr"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</a:rPr>
              <a:t>For Masons and their ladies 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25" y="5410200"/>
            <a:ext cx="10969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571500" y="3505200"/>
            <a:ext cx="8001000" cy="294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</a:rPr>
              <a:t>So they can continue to enjoy a Masonic experience without ritual</a:t>
            </a:r>
          </a:p>
          <a:p>
            <a:pPr algn="ctr"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00"/>
                </a:solidFill>
              </a:rPr>
              <a:t>or</a:t>
            </a:r>
          </a:p>
          <a:p>
            <a:pPr algn="ctr"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chemeClr val="accent2"/>
                </a:solidFill>
              </a:rPr>
              <a:t>Have a desire to participate in the Service Club experience!</a:t>
            </a:r>
          </a:p>
        </p:txBody>
      </p:sp>
    </p:spTree>
    <p:custDataLst>
      <p:tags r:id="rId1"/>
    </p:custDataLst>
  </p:cSld>
  <p:clrMapOvr>
    <a:masterClrMapping/>
  </p:clrMapOvr>
  <p:transition advTm="31757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50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2500"/>
                            </p:stCondLst>
                          </p:cTn>
                        </p:par>
                      </p:childTnLst>
                    </p:cTn>
                  </p:par>
                  <p:par>
                    <p:cTn id="6" fill="hold" nodeType="clickPar">
                      <p:stCondLst>
                        <p:cond delay="indefinite"/>
                      </p:stCondLst>
                      <p:childTnLst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Support Good Government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86800" cy="4724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Through the </a:t>
            </a:r>
            <a:r>
              <a:rPr lang="en-US" b="1" i="1" dirty="0" smtClean="0">
                <a:solidFill>
                  <a:schemeClr val="tx1"/>
                </a:solidFill>
              </a:rPr>
              <a:t>Wolcott Foundation</a:t>
            </a:r>
          </a:p>
          <a:p>
            <a:pPr marL="0" indent="0" algn="ctr">
              <a:lnSpc>
                <a:spcPct val="90000"/>
              </a:lnSpc>
              <a:defRPr/>
            </a:pPr>
            <a:endParaRPr lang="en-US" b="1" i="1" dirty="0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High Twelve’s Major Service Activity</a:t>
            </a:r>
          </a:p>
          <a:p>
            <a:pPr marL="0" indent="0" algn="ctr">
              <a:lnSpc>
                <a:spcPct val="90000"/>
              </a:lnSpc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Providing Fellowships at George Washington University</a:t>
            </a:r>
          </a:p>
          <a:p>
            <a:pPr marL="0" indent="0" algn="ctr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  <a:p>
            <a:pPr marL="0" indent="0" algn="ctr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Master Degrees in Federal </a:t>
            </a:r>
            <a:r>
              <a:rPr lang="en-US" b="1" dirty="0" smtClean="0">
                <a:solidFill>
                  <a:schemeClr val="accent2"/>
                </a:solidFill>
              </a:rPr>
              <a:t>Government *****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 and </a:t>
            </a:r>
            <a:r>
              <a:rPr lang="en-US" b="1" dirty="0" smtClean="0">
                <a:solidFill>
                  <a:schemeClr val="accent2"/>
                </a:solidFill>
              </a:rPr>
              <a:t>Foreign Service</a:t>
            </a:r>
          </a:p>
          <a:p>
            <a:pPr marL="609600" indent="-609600">
              <a:lnSpc>
                <a:spcPct val="90000"/>
              </a:lnSpc>
              <a:buFont typeface="Times New Roman" pitchFamily="18" charset="0"/>
              <a:buAutoNum type="arabicPeriod"/>
              <a:defRPr/>
            </a:pPr>
            <a:endParaRPr lang="en-US" b="1" i="1" dirty="0" smtClean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How?</a:t>
            </a:r>
          </a:p>
          <a:p>
            <a:pPr marL="609600" indent="-609600" algn="ctr">
              <a:lnSpc>
                <a:spcPct val="90000"/>
              </a:lnSpc>
              <a:buFont typeface="Times New Roman" pitchFamily="18" charset="0"/>
              <a:buAutoNum type="arabicPeriod"/>
              <a:defRPr/>
            </a:pPr>
            <a:endParaRPr lang="en-US" sz="2400" b="1" i="1" dirty="0" smtClean="0">
              <a:solidFill>
                <a:schemeClr val="accent2"/>
              </a:solidFill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25" y="5410200"/>
            <a:ext cx="10969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564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Support Good Schools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8686800" cy="2514600"/>
          </a:xfrm>
        </p:spPr>
        <p:txBody>
          <a:bodyPr/>
          <a:lstStyle/>
          <a:p>
            <a:pPr marL="0" indent="0" algn="ctr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Providing Scholarships</a:t>
            </a:r>
            <a:endParaRPr lang="en-US" b="1" i="1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</a:pPr>
            <a:endParaRPr lang="en-US" b="1" i="1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School Recognition Nights</a:t>
            </a:r>
          </a:p>
          <a:p>
            <a:pPr marL="0" indent="0" algn="ctr">
              <a:lnSpc>
                <a:spcPct val="90000"/>
              </a:lnSpc>
            </a:pPr>
            <a:endParaRPr lang="en-US" b="1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b="1" i="1" smtClean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How?</a:t>
            </a:r>
          </a:p>
          <a:p>
            <a:pPr marL="609600" indent="-609600" algn="ctr">
              <a:lnSpc>
                <a:spcPct val="90000"/>
              </a:lnSpc>
              <a:buFont typeface="Times New Roman" pitchFamily="18" charset="0"/>
              <a:buAutoNum type="arabicPeriod"/>
              <a:defRPr/>
            </a:pPr>
            <a:endParaRPr lang="en-US" sz="2400" b="1" i="1" dirty="0" smtClean="0">
              <a:solidFill>
                <a:schemeClr val="accent2"/>
              </a:solidFill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25" y="5410200"/>
            <a:ext cx="10969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1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Support Youth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8686800" cy="2514600"/>
          </a:xfrm>
        </p:spPr>
        <p:txBody>
          <a:bodyPr/>
          <a:lstStyle/>
          <a:p>
            <a:pPr marL="0" indent="0" algn="ctr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Emphasizing Masonic Youth Groups</a:t>
            </a:r>
            <a:endParaRPr lang="en-US" b="1" i="1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</a:pPr>
            <a:endParaRPr lang="en-US" b="1" i="1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Recognition and Support of Outstanding Community Youth</a:t>
            </a:r>
          </a:p>
          <a:p>
            <a:pPr marL="0" indent="0" algn="ctr">
              <a:lnSpc>
                <a:spcPct val="90000"/>
              </a:lnSpc>
            </a:pPr>
            <a:endParaRPr lang="en-US" b="1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b="1" i="1" smtClean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How?</a:t>
            </a:r>
          </a:p>
          <a:p>
            <a:pPr marL="609600" indent="-609600" algn="ctr">
              <a:lnSpc>
                <a:spcPct val="90000"/>
              </a:lnSpc>
              <a:buFont typeface="Times New Roman" pitchFamily="18" charset="0"/>
              <a:buAutoNum type="arabicPeriod"/>
              <a:defRPr/>
            </a:pPr>
            <a:endParaRPr lang="en-US" sz="2400" b="1" i="1" dirty="0" smtClean="0">
              <a:solidFill>
                <a:schemeClr val="accent2"/>
              </a:solidFill>
            </a:endParaRP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925" y="5410200"/>
            <a:ext cx="10969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1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5|8.1|3|7.6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0.7|10|8.1|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.5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6|8.2|10.1|17.8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7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1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6|9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8|9.6|11.7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440</Words>
  <Application>Microsoft Office PowerPoint</Application>
  <PresentationFormat>On-screen Show (4:3)</PresentationFormat>
  <Paragraphs>82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Lucida Sans Unicode</vt:lpstr>
      <vt:lpstr>Times New Roman</vt:lpstr>
      <vt:lpstr>Pristina</vt:lpstr>
      <vt:lpstr>Adobe Fangsong Std R</vt:lpstr>
      <vt:lpstr>Office Theme</vt:lpstr>
      <vt:lpstr>Forging Partnerships  High Twelve and Masonic Blue Lodges “A Call From Labor to Refreshment”</vt:lpstr>
      <vt:lpstr>What is High Twelve?</vt:lpstr>
      <vt:lpstr>High Twelve International Members</vt:lpstr>
      <vt:lpstr>High Twelve Clubs are chartered in the United States where the Grand Jurisdictions permit such concordant organizations</vt:lpstr>
      <vt:lpstr>Slide 5</vt:lpstr>
      <vt:lpstr>Forging Partnerships  High Twelve and Masonic Lodges</vt:lpstr>
      <vt:lpstr>Support Good Government</vt:lpstr>
      <vt:lpstr>Support Good Schools</vt:lpstr>
      <vt:lpstr>Support Youth</vt:lpstr>
      <vt:lpstr>History of High Twelve</vt:lpstr>
      <vt:lpstr>High Twelve Emblem</vt:lpstr>
      <vt:lpstr>An Invitation To You</vt:lpstr>
      <vt:lpstr>Prepared by:  High Twelve International Copyright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Forging Partnerships</dc:title>
  <dc:subject>Masonic Blue Lodges and High Twelve</dc:subject>
  <dc:creator>MG Mudrey</dc:creator>
  <cp:lastModifiedBy>Kevin Hokerk</cp:lastModifiedBy>
  <cp:revision>105</cp:revision>
  <cp:lastPrinted>2012-10-23T06:31:17Z</cp:lastPrinted>
  <dcterms:created xsi:type="dcterms:W3CDTF">2006-12-21T16:56:11Z</dcterms:created>
  <dcterms:modified xsi:type="dcterms:W3CDTF">2013-04-10T18:00:59Z</dcterms:modified>
</cp:coreProperties>
</file>